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33F7213-EE65-44E9-8B56-F4773C5558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6B0E5E-3DBA-4ECB-BB39-E889C6BAD2EB}" type="slidenum">
              <a:rPr lang="en-US"/>
              <a:pPr/>
              <a:t>1</a:t>
            </a:fld>
            <a:endParaRPr 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E9298A-6266-43B7-9CEC-E66FC3957296}" type="slidenum">
              <a:rPr lang="en-US"/>
              <a:pPr/>
              <a:t>2</a:t>
            </a:fld>
            <a:endParaRPr 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F80326-FE2E-47F0-A83B-A96D78934659}" type="slidenum">
              <a:rPr lang="en-US"/>
              <a:pPr/>
              <a:t>3</a:t>
            </a:fld>
            <a:endParaRPr 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0AB0F-2EF0-4CB6-90D5-E3DACC16E8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29467-1D5B-42DF-9E7A-3422E95231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CE7FF-4BE3-4FE2-9CEE-47F09234A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A3A56-4058-4721-96FA-5FF76C135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C6A8F-1421-433A-9CA4-9801DF204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D5BD2-9CC0-4EE8-A801-5F79D1B23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E0E83-58C4-41AA-A212-FCEA26630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63307B-1454-48E1-8C59-9E3F890D7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26452-76EA-4732-8E6F-EEF77A631F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460C4-355A-4B81-B3F8-3F54686A1F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1B00C-E958-4191-A54C-58E20456D5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462C433-3A84-4F20-AD06-883EE58D26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" Target="slide3.xm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image" Target="../media/image1.jpeg"/><Relationship Id="rId10" Type="http://schemas.openxmlformats.org/officeDocument/2006/relationships/image" Target="../media/image6.jpeg"/><Relationship Id="rId4" Type="http://schemas.openxmlformats.org/officeDocument/2006/relationships/slide" Target="slide2.xml"/><Relationship Id="rId9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slide" Target="slide1.xm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12.jpeg"/><Relationship Id="rId5" Type="http://schemas.openxmlformats.org/officeDocument/2006/relationships/image" Target="../media/image2.jpeg"/><Relationship Id="rId10" Type="http://schemas.openxmlformats.org/officeDocument/2006/relationships/image" Target="../media/image11.jpeg"/><Relationship Id="rId4" Type="http://schemas.openxmlformats.org/officeDocument/2006/relationships/slide" Target="slide2.xml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dirty="0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smtClean="0"/>
              <a:t>Anne Lockton</a:t>
            </a:r>
            <a:r>
              <a:rPr lang="en-US" sz="1000" smtClean="0"/>
              <a:t> is planning to go to a tea party.</a:t>
            </a:r>
            <a:endParaRPr lang="en-US" sz="1400" smtClean="0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4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5" name="Rectangle 10"/>
          <p:cNvSpPr>
            <a:spLocks noChangeArrowheads="1"/>
          </p:cNvSpPr>
          <p:nvPr/>
        </p:nvSpPr>
        <p:spPr bwMode="auto">
          <a:xfrm>
            <a:off x="2895600" y="0"/>
            <a:ext cx="12954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Messages</a:t>
            </a:r>
          </a:p>
        </p:txBody>
      </p:sp>
      <p:sp>
        <p:nvSpPr>
          <p:cNvPr id="2056" name="Rectangle 11"/>
          <p:cNvSpPr>
            <a:spLocks noChangeArrowheads="1"/>
          </p:cNvSpPr>
          <p:nvPr/>
        </p:nvSpPr>
        <p:spPr bwMode="auto">
          <a:xfrm>
            <a:off x="4038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2057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058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Anne Lockton</a:t>
            </a:r>
          </a:p>
        </p:txBody>
      </p:sp>
      <p:sp>
        <p:nvSpPr>
          <p:cNvPr id="2059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0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Anne(15)</a:t>
            </a:r>
            <a:endParaRPr lang="en-US" sz="700" dirty="0"/>
          </a:p>
        </p:txBody>
      </p:sp>
      <p:sp>
        <p:nvSpPr>
          <p:cNvPr id="2061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Anne a message</a:t>
            </a:r>
          </a:p>
        </p:txBody>
      </p:sp>
      <p:sp>
        <p:nvSpPr>
          <p:cNvPr id="2063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</a:t>
            </a:r>
          </a:p>
        </p:txBody>
      </p:sp>
      <p:sp>
        <p:nvSpPr>
          <p:cNvPr id="2064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5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6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2067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2068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2069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Messages</a:t>
            </a:r>
          </a:p>
        </p:txBody>
      </p:sp>
      <p:sp>
        <p:nvSpPr>
          <p:cNvPr id="2071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2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2073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 dirty="0"/>
          </a:p>
        </p:txBody>
      </p:sp>
      <p:sp>
        <p:nvSpPr>
          <p:cNvPr id="2074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rgbClr val="343434"/>
                </a:solidFill>
              </a:rPr>
              <a:t>Write something…</a:t>
            </a:r>
          </a:p>
        </p:txBody>
      </p:sp>
      <p:sp>
        <p:nvSpPr>
          <p:cNvPr id="2075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 smtClean="0"/>
              <a:t> Share</a:t>
            </a:r>
            <a:endParaRPr lang="en-US" sz="1000" dirty="0"/>
          </a:p>
        </p:txBody>
      </p:sp>
      <p:sp>
        <p:nvSpPr>
          <p:cNvPr id="2076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2077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8" name="Text Box 34"/>
          <p:cNvSpPr txBox="1">
            <a:spLocks noChangeArrowheads="1"/>
          </p:cNvSpPr>
          <p:nvPr/>
        </p:nvSpPr>
        <p:spPr bwMode="auto">
          <a:xfrm>
            <a:off x="152400" y="3581400"/>
            <a:ext cx="16002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May 29, 1726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Christian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Hometown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New York City</a:t>
            </a:r>
          </a:p>
        </p:txBody>
      </p:sp>
      <p:sp>
        <p:nvSpPr>
          <p:cNvPr id="2079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0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sp>
        <p:nvSpPr>
          <p:cNvPr id="2082" name="Text Box 39"/>
          <p:cNvSpPr txBox="1">
            <a:spLocks noChangeArrowheads="1"/>
          </p:cNvSpPr>
          <p:nvPr/>
        </p:nvSpPr>
        <p:spPr bwMode="auto">
          <a:xfrm>
            <a:off x="0" y="5867400"/>
            <a:ext cx="685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   </a:t>
            </a:r>
            <a:r>
              <a:rPr lang="en-US" sz="800" dirty="0" err="1" smtClean="0"/>
              <a:t>Seymor</a:t>
            </a:r>
            <a:endParaRPr lang="en-US" sz="800" dirty="0"/>
          </a:p>
        </p:txBody>
      </p:sp>
      <p:sp>
        <p:nvSpPr>
          <p:cNvPr id="2084" name="Text Box 42"/>
          <p:cNvSpPr txBox="1">
            <a:spLocks noChangeArrowheads="1"/>
          </p:cNvSpPr>
          <p:nvPr/>
        </p:nvSpPr>
        <p:spPr bwMode="auto">
          <a:xfrm>
            <a:off x="533400" y="5867400"/>
            <a:ext cx="685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err="1" smtClean="0"/>
              <a:t>Bellington</a:t>
            </a:r>
            <a:endParaRPr lang="en-US" sz="800" dirty="0"/>
          </a:p>
        </p:txBody>
      </p:sp>
      <p:sp>
        <p:nvSpPr>
          <p:cNvPr id="2086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err="1" smtClean="0"/>
              <a:t>Elihu</a:t>
            </a:r>
            <a:endParaRPr lang="en-US" sz="800" dirty="0"/>
          </a:p>
        </p:txBody>
      </p:sp>
      <p:pic>
        <p:nvPicPr>
          <p:cNvPr id="2087" name="Picture 49" descr="Robert F. Kennedy - Phot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6096000"/>
            <a:ext cx="3937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8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 dirty="0" smtClean="0"/>
              <a:t>Robert</a:t>
            </a:r>
            <a:endParaRPr lang="en-US" sz="800" dirty="0"/>
          </a:p>
        </p:txBody>
      </p:sp>
      <p:sp>
        <p:nvSpPr>
          <p:cNvPr id="2090" name="Text Box 53"/>
          <p:cNvSpPr txBox="1">
            <a:spLocks noChangeArrowheads="1"/>
          </p:cNvSpPr>
          <p:nvPr/>
        </p:nvSpPr>
        <p:spPr bwMode="auto">
          <a:xfrm>
            <a:off x="533400" y="6629400"/>
            <a:ext cx="685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    Queen </a:t>
            </a:r>
            <a:endParaRPr lang="en-US" sz="800" dirty="0"/>
          </a:p>
        </p:txBody>
      </p:sp>
      <p:sp>
        <p:nvSpPr>
          <p:cNvPr id="2091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/>
              <a:t>Anne Lockton</a:t>
            </a:r>
            <a:r>
              <a:rPr lang="en-US" sz="900"/>
              <a:t> is planning to go to a tea party.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/>
              <a:t>May 28, 1776</a:t>
            </a:r>
          </a:p>
        </p:txBody>
      </p:sp>
      <p:sp>
        <p:nvSpPr>
          <p:cNvPr id="2092" name="Text Box 60"/>
          <p:cNvSpPr txBox="1">
            <a:spLocks noChangeArrowheads="1"/>
          </p:cNvSpPr>
          <p:nvPr/>
        </p:nvSpPr>
        <p:spPr bwMode="auto">
          <a:xfrm>
            <a:off x="22098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94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King</a:t>
            </a:r>
            <a:endParaRPr lang="en-US" sz="800" dirty="0"/>
          </a:p>
        </p:txBody>
      </p:sp>
      <p:sp>
        <p:nvSpPr>
          <p:cNvPr id="2095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Robert Finch to Anne </a:t>
            </a:r>
            <a:r>
              <a:rPr lang="en-US" sz="1200" dirty="0" err="1"/>
              <a:t>Lockton</a:t>
            </a:r>
            <a:r>
              <a:rPr lang="en-US" sz="1200" dirty="0"/>
              <a:t> </a:t>
            </a:r>
            <a:r>
              <a:rPr lang="en-US" sz="900" dirty="0"/>
              <a:t>Hope you are putting the slaves to good use. Are they behaving?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/>
              <a:t>May 28, 1776</a:t>
            </a:r>
          </a:p>
        </p:txBody>
      </p:sp>
      <p:pic>
        <p:nvPicPr>
          <p:cNvPr id="2097" name="Picture 69" descr="Robert F. Kennedy - Phot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3124200"/>
            <a:ext cx="3937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8" name="Rectangle 70"/>
          <p:cNvSpPr>
            <a:spLocks noChangeArrowheads="1"/>
          </p:cNvSpPr>
          <p:nvPr/>
        </p:nvSpPr>
        <p:spPr bwMode="auto">
          <a:xfrm>
            <a:off x="2590800" y="38862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/>
              <a:t>Anne </a:t>
            </a:r>
            <a:r>
              <a:rPr lang="en-US" sz="1200" dirty="0" err="1"/>
              <a:t>Lockton</a:t>
            </a:r>
            <a:r>
              <a:rPr lang="en-US" sz="1200" dirty="0"/>
              <a:t> </a:t>
            </a:r>
            <a:r>
              <a:rPr lang="en-US" sz="900" dirty="0"/>
              <a:t>is attending an auction.</a:t>
            </a:r>
            <a:r>
              <a:rPr lang="en-US" sz="1200" dirty="0"/>
              <a:t> </a:t>
            </a:r>
            <a:r>
              <a:rPr lang="en-US" sz="900" dirty="0"/>
              <a:t>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/>
              <a:t>May 27, 1776</a:t>
            </a:r>
          </a:p>
        </p:txBody>
      </p:sp>
      <p:sp>
        <p:nvSpPr>
          <p:cNvPr id="2099" name="Rectangle 73"/>
          <p:cNvSpPr>
            <a:spLocks noChangeArrowheads="1"/>
          </p:cNvSpPr>
          <p:nvPr/>
        </p:nvSpPr>
        <p:spPr bwMode="auto">
          <a:xfrm>
            <a:off x="2590800" y="44196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Anne </a:t>
            </a:r>
            <a:r>
              <a:rPr lang="en-US" sz="1200" dirty="0" err="1" smtClean="0"/>
              <a:t>Lockton</a:t>
            </a:r>
            <a:r>
              <a:rPr lang="en-US" sz="1200" dirty="0" smtClean="0"/>
              <a:t>  </a:t>
            </a:r>
            <a:r>
              <a:rPr lang="en-US" sz="900" dirty="0" smtClean="0"/>
              <a:t>is looking to buy slaves.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900" dirty="0"/>
          </a:p>
        </p:txBody>
      </p:sp>
      <p:sp>
        <p:nvSpPr>
          <p:cNvPr id="2100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800"/>
          </a:p>
        </p:txBody>
      </p:sp>
      <p:sp>
        <p:nvSpPr>
          <p:cNvPr id="2101" name="Rectangle 77"/>
          <p:cNvSpPr>
            <a:spLocks noChangeArrowheads="1"/>
          </p:cNvSpPr>
          <p:nvPr/>
        </p:nvSpPr>
        <p:spPr bwMode="auto">
          <a:xfrm>
            <a:off x="2590800" y="5638800"/>
            <a:ext cx="449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King George to Anne </a:t>
            </a:r>
            <a:r>
              <a:rPr lang="en-US" sz="1200" dirty="0" err="1" smtClean="0"/>
              <a:t>Lockton</a:t>
            </a:r>
            <a:r>
              <a:rPr lang="en-US" sz="1200" dirty="0" smtClean="0"/>
              <a:t> </a:t>
            </a:r>
            <a:r>
              <a:rPr lang="en-US" sz="900" dirty="0" smtClean="0"/>
              <a:t>I am having gathering today and you  and your husband are invited. Hope to see you!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900" dirty="0" smtClean="0"/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1200" dirty="0"/>
          </a:p>
        </p:txBody>
      </p:sp>
      <p:pic>
        <p:nvPicPr>
          <p:cNvPr id="2102" name="Picture 59" descr="madam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609600"/>
            <a:ext cx="127158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59" descr="madam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599" y="2514600"/>
            <a:ext cx="38700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59" descr="madam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3733800"/>
            <a:ext cx="38700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59" descr="madam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4343400"/>
            <a:ext cx="38700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Rectangle 57"/>
          <p:cNvSpPr/>
          <p:nvPr/>
        </p:nvSpPr>
        <p:spPr>
          <a:xfrm>
            <a:off x="2590800" y="4648200"/>
            <a:ext cx="914400" cy="203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May 25, 1776</a:t>
            </a:r>
            <a:endParaRPr lang="en-US" sz="800" dirty="0"/>
          </a:p>
        </p:txBody>
      </p:sp>
      <p:pic>
        <p:nvPicPr>
          <p:cNvPr id="59" name="Picture 58" descr="BQQCAKKOJGNCAN69EVNCA7U3QJYCAD7PSDLCA8MN8RUCAIK0QG8CA4LL1SZCAOY2HVYCA3BHY58CAXMCBF5CACC6M60CAP0YAVDCANR7I52CA29K949CAN115MCCAN7IIB0CALC8HCHCAMXKGBXCA3B303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33600" y="4953000"/>
            <a:ext cx="406718" cy="533400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2590800" y="5029200"/>
            <a:ext cx="3962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Elihu</a:t>
            </a:r>
            <a:r>
              <a:rPr lang="en-US" sz="1200" dirty="0" smtClean="0"/>
              <a:t> </a:t>
            </a:r>
            <a:r>
              <a:rPr lang="en-US" sz="1200" dirty="0" err="1" smtClean="0"/>
              <a:t>Lockton</a:t>
            </a:r>
            <a:r>
              <a:rPr lang="en-US" sz="1200" dirty="0" smtClean="0"/>
              <a:t> to Anne </a:t>
            </a:r>
            <a:r>
              <a:rPr lang="en-US" sz="1200" dirty="0" err="1" smtClean="0"/>
              <a:t>Lockton</a:t>
            </a:r>
            <a:r>
              <a:rPr lang="en-US" sz="900" dirty="0" smtClean="0"/>
              <a:t> Start getting ready to go to the kingdom. I want you to look your best.</a:t>
            </a:r>
          </a:p>
          <a:p>
            <a:r>
              <a:rPr lang="en-US" sz="800" dirty="0" smtClean="0"/>
              <a:t>May 24, 1776</a:t>
            </a:r>
            <a:endParaRPr lang="en-US" sz="800" dirty="0"/>
          </a:p>
        </p:txBody>
      </p:sp>
      <p:pic>
        <p:nvPicPr>
          <p:cNvPr id="61" name="Picture 60" descr="BQQCAKKOJGNCAN69EVNCA7U3QJYCAD7PSDLCA8MN8RUCAIK0QG8CA4LL1SZCAOY2HVYCA3BHY58CAXMCBF5CACC6M60CAP0YAVDCANR7I52CA29K949CAN115MCCAN7IIB0CALC8HCHCAMXKGBXCA3B303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19200" y="5334000"/>
            <a:ext cx="406718" cy="533400"/>
          </a:xfrm>
          <a:prstGeom prst="rect">
            <a:avLst/>
          </a:prstGeom>
        </p:spPr>
      </p:pic>
      <p:pic>
        <p:nvPicPr>
          <p:cNvPr id="62" name="Picture 61" descr="5QHCAU3WONHCA9ZQUBSCAE91T0GCA83FAGYCAXTTS86CA5U7JZCCAO9NDGPCAYMSJ8VCA1ACLX3CATIBQM4CAVXO1EOCAT2RY96CAGBA28WCA9BNDATCAMBRGC0CADD0J8KCA4INC6HCAKX2Y0GCAL3RHNX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19200" y="6096000"/>
            <a:ext cx="401828" cy="533400"/>
          </a:xfrm>
          <a:prstGeom prst="rect">
            <a:avLst/>
          </a:prstGeom>
        </p:spPr>
      </p:pic>
      <p:pic>
        <p:nvPicPr>
          <p:cNvPr id="63" name="Picture 62" descr="5QHCAU3WONHCA9ZQUBSCAE91T0GCA83FAGYCAXTTS86CA5U7JZCCAO9NDGPCAYMSJ8VCA1ACLX3CATIBQM4CAVXO1EOCAT2RY96CAGBA28WCA9BNDATCAMBRGC0CADD0J8KCA4INC6HCAKX2Y0GCAL3RHNX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133600" y="5562600"/>
            <a:ext cx="401828" cy="533400"/>
          </a:xfrm>
          <a:prstGeom prst="rect">
            <a:avLst/>
          </a:prstGeom>
        </p:spPr>
      </p:pic>
      <p:pic>
        <p:nvPicPr>
          <p:cNvPr id="64" name="Picture 59" descr="madam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3600" y="6172200"/>
            <a:ext cx="38700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TextBox 65"/>
          <p:cNvSpPr txBox="1"/>
          <p:nvPr/>
        </p:nvSpPr>
        <p:spPr>
          <a:xfrm>
            <a:off x="2667000" y="6248400"/>
            <a:ext cx="4191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Anne </a:t>
            </a:r>
            <a:r>
              <a:rPr lang="en-US" sz="1200" dirty="0" err="1" smtClean="0"/>
              <a:t>Lockton</a:t>
            </a:r>
            <a:r>
              <a:rPr lang="en-US" sz="1200" dirty="0" smtClean="0"/>
              <a:t> </a:t>
            </a:r>
            <a:r>
              <a:rPr lang="en-US" sz="900" dirty="0" smtClean="0"/>
              <a:t>Just woke up. Going to get fresh tea from Becky and going for a stroll with </a:t>
            </a:r>
            <a:r>
              <a:rPr lang="en-US" sz="900" dirty="0" err="1" smtClean="0"/>
              <a:t>Elihu</a:t>
            </a:r>
            <a:r>
              <a:rPr lang="en-US" sz="900" dirty="0" smtClean="0"/>
              <a:t>.</a:t>
            </a:r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90800" y="5943600"/>
            <a:ext cx="8114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May 24, 1776</a:t>
            </a:r>
            <a:endParaRPr lang="en-US" sz="800" dirty="0"/>
          </a:p>
        </p:txBody>
      </p:sp>
      <p:sp>
        <p:nvSpPr>
          <p:cNvPr id="68" name="Rectangle 67"/>
          <p:cNvSpPr/>
          <p:nvPr/>
        </p:nvSpPr>
        <p:spPr>
          <a:xfrm>
            <a:off x="2667000" y="6553200"/>
            <a:ext cx="8114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May 24, 1776</a:t>
            </a:r>
            <a:endParaRPr lang="en-US" sz="800" dirty="0"/>
          </a:p>
        </p:txBody>
      </p:sp>
      <p:pic>
        <p:nvPicPr>
          <p:cNvPr id="65" name="Picture 64" descr="pickel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85800" y="5334000"/>
            <a:ext cx="381000" cy="533399"/>
          </a:xfrm>
          <a:prstGeom prst="rect">
            <a:avLst/>
          </a:prstGeom>
        </p:spPr>
      </p:pic>
      <p:pic>
        <p:nvPicPr>
          <p:cNvPr id="69" name="Picture 68" descr="picklea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52400" y="5334000"/>
            <a:ext cx="381000" cy="533400"/>
          </a:xfrm>
          <a:prstGeom prst="rect">
            <a:avLst/>
          </a:prstGeom>
        </p:spPr>
      </p:pic>
      <p:pic>
        <p:nvPicPr>
          <p:cNvPr id="70" name="Picture 69" descr="piclesz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85800" y="6096000"/>
            <a:ext cx="428625" cy="566109"/>
          </a:xfrm>
          <a:prstGeom prst="rect">
            <a:avLst/>
          </a:prstGeom>
        </p:spPr>
      </p:pic>
      <p:sp>
        <p:nvSpPr>
          <p:cNvPr id="71" name="Rectangle 70"/>
          <p:cNvSpPr/>
          <p:nvPr/>
        </p:nvSpPr>
        <p:spPr>
          <a:xfrm>
            <a:off x="152400" y="4419600"/>
            <a:ext cx="1295400" cy="284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Relationship Status:</a:t>
            </a:r>
            <a:r>
              <a:rPr lang="en-US" sz="800" dirty="0" smtClean="0"/>
              <a:t>        </a:t>
            </a:r>
            <a:endParaRPr lang="en-US" sz="800" dirty="0" smtClean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Married </a:t>
            </a:r>
            <a:r>
              <a:rPr lang="en-US" sz="800" dirty="0" smtClean="0"/>
              <a:t>to </a:t>
            </a:r>
            <a:r>
              <a:rPr lang="en-US" sz="800" dirty="0" err="1" smtClean="0">
                <a:solidFill>
                  <a:schemeClr val="accent2"/>
                </a:solidFill>
              </a:rPr>
              <a:t>Elihu</a:t>
            </a:r>
            <a:r>
              <a:rPr lang="en-US" sz="800" dirty="0" smtClean="0">
                <a:solidFill>
                  <a:schemeClr val="accent2"/>
                </a:solidFill>
              </a:rPr>
              <a:t> </a:t>
            </a:r>
            <a:r>
              <a:rPr lang="en-US" sz="800" dirty="0" err="1" smtClean="0">
                <a:solidFill>
                  <a:schemeClr val="accent2"/>
                </a:solidFill>
              </a:rPr>
              <a:t>Lockton</a:t>
            </a:r>
            <a:endParaRPr lang="en-US" sz="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 dirty="0"/>
              <a:t>Personal Information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dirty="0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1400" smtClean="0"/>
              <a:t>Anne Lockton</a:t>
            </a:r>
            <a:r>
              <a:rPr lang="en-US" sz="1000" smtClean="0"/>
              <a:t> is planning to go to a tea party.</a:t>
            </a:r>
            <a:endParaRPr lang="en-US" sz="1400" smtClean="0"/>
          </a:p>
        </p:txBody>
      </p:sp>
      <p:sp>
        <p:nvSpPr>
          <p:cNvPr id="3079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3080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3081" name="Rectangle 10"/>
          <p:cNvSpPr>
            <a:spLocks noChangeArrowheads="1"/>
          </p:cNvSpPr>
          <p:nvPr/>
        </p:nvSpPr>
        <p:spPr bwMode="auto">
          <a:xfrm>
            <a:off x="2895600" y="0"/>
            <a:ext cx="1219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Messages</a:t>
            </a:r>
          </a:p>
        </p:txBody>
      </p:sp>
      <p:sp>
        <p:nvSpPr>
          <p:cNvPr id="3082" name="Rectangle 11"/>
          <p:cNvSpPr>
            <a:spLocks noChangeArrowheads="1"/>
          </p:cNvSpPr>
          <p:nvPr/>
        </p:nvSpPr>
        <p:spPr bwMode="auto">
          <a:xfrm>
            <a:off x="42672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3083" name="Rectangle 12"/>
          <p:cNvSpPr>
            <a:spLocks noChangeArrowheads="1"/>
          </p:cNvSpPr>
          <p:nvPr/>
        </p:nvSpPr>
        <p:spPr bwMode="auto">
          <a:xfrm>
            <a:off x="4114800" y="0"/>
            <a:ext cx="2286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3084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Anne Lockton</a:t>
            </a:r>
          </a:p>
        </p:txBody>
      </p:sp>
      <p:sp>
        <p:nvSpPr>
          <p:cNvPr id="3085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3086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Anne(15)</a:t>
            </a:r>
            <a:endParaRPr lang="en-US" sz="700" dirty="0"/>
          </a:p>
        </p:txBody>
      </p:sp>
      <p:sp>
        <p:nvSpPr>
          <p:cNvPr id="3087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88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Send Anne a message</a:t>
            </a:r>
          </a:p>
        </p:txBody>
      </p:sp>
      <p:sp>
        <p:nvSpPr>
          <p:cNvPr id="3089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</a:t>
            </a:r>
          </a:p>
        </p:txBody>
      </p:sp>
      <p:sp>
        <p:nvSpPr>
          <p:cNvPr id="3090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1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92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3093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3094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3095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Messages</a:t>
            </a:r>
          </a:p>
        </p:txBody>
      </p:sp>
      <p:sp>
        <p:nvSpPr>
          <p:cNvPr id="3096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3097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3098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3099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3100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1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May 29, 1726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Christian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Hometown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New York City</a:t>
            </a:r>
          </a:p>
        </p:txBody>
      </p:sp>
      <p:sp>
        <p:nvSpPr>
          <p:cNvPr id="3102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3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3104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05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777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Sex:</a:t>
            </a:r>
            <a:r>
              <a:rPr lang="en-US" sz="800" dirty="0"/>
              <a:t>                  	          Female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  <a:r>
              <a:rPr lang="en-US" sz="800" dirty="0"/>
              <a:t>           	          May 29, 1726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Hometown:</a:t>
            </a:r>
            <a:r>
              <a:rPr lang="en-US" sz="800" dirty="0"/>
              <a:t>       	          New York City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Relationship Status:</a:t>
            </a:r>
            <a:r>
              <a:rPr lang="en-US" sz="800" dirty="0"/>
              <a:t>          Married to </a:t>
            </a:r>
            <a:r>
              <a:rPr lang="en-US" sz="800" dirty="0" err="1">
                <a:solidFill>
                  <a:schemeClr val="accent2"/>
                </a:solidFill>
              </a:rPr>
              <a:t>Elihu</a:t>
            </a:r>
            <a:r>
              <a:rPr lang="en-US" sz="800" dirty="0">
                <a:solidFill>
                  <a:schemeClr val="accent2"/>
                </a:solidFill>
              </a:rPr>
              <a:t> </a:t>
            </a:r>
            <a:r>
              <a:rPr lang="en-US" sz="800" dirty="0" err="1">
                <a:solidFill>
                  <a:schemeClr val="accent2"/>
                </a:solidFill>
              </a:rPr>
              <a:t>Lockton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Political Views:</a:t>
            </a:r>
            <a:r>
              <a:rPr lang="en-US" sz="800" dirty="0"/>
              <a:t>	          </a:t>
            </a:r>
            <a:r>
              <a:rPr lang="en-US" sz="800" dirty="0" smtClean="0"/>
              <a:t>Christian</a:t>
            </a:r>
            <a:endParaRPr lang="en-US" sz="800" dirty="0"/>
          </a:p>
        </p:txBody>
      </p:sp>
      <p:sp>
        <p:nvSpPr>
          <p:cNvPr id="3106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          Drinking </a:t>
            </a:r>
            <a:r>
              <a:rPr lang="en-US" sz="800" dirty="0" smtClean="0"/>
              <a:t>Tea and Watching Slaves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Interests:</a:t>
            </a:r>
            <a:r>
              <a:rPr lang="en-US" sz="800" dirty="0"/>
              <a:t>                           Sailing, </a:t>
            </a:r>
            <a:r>
              <a:rPr lang="en-US" sz="800" dirty="0" smtClean="0"/>
              <a:t>Shopping ,Summers </a:t>
            </a:r>
            <a:r>
              <a:rPr lang="en-US" sz="800" dirty="0"/>
              <a:t>in </a:t>
            </a:r>
            <a:r>
              <a:rPr lang="en-US" sz="800" dirty="0" smtClean="0"/>
              <a:t>Hyannis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Music:</a:t>
            </a:r>
            <a:r>
              <a:rPr lang="en-US" sz="800" dirty="0"/>
              <a:t>                  Frank Sinatra, Dean Martin, Sammy Davis, Jr.</a:t>
            </a: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Movies:</a:t>
            </a:r>
            <a:r>
              <a:rPr lang="en-US" sz="800" dirty="0"/>
              <a:t>                Some Like it Hot, Gentleman Prefer Blondes, Ocean’s Eleven, Guys  	          and Dolls</a:t>
            </a: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TV Shows:	          </a:t>
            </a:r>
            <a:r>
              <a:rPr lang="en-US" sz="800" dirty="0"/>
              <a:t>The Ed Sullivan Show, The Frank Sinatra Show, To Tell the Truth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Books:</a:t>
            </a:r>
            <a:r>
              <a:rPr lang="en-US" sz="800" dirty="0"/>
              <a:t>	          The Road Not Taken, From Russia With Love, Marlborough, Decline 	           and Fall of the Roman Empire</a:t>
            </a:r>
          </a:p>
        </p:txBody>
      </p:sp>
      <p:sp>
        <p:nvSpPr>
          <p:cNvPr id="3107" name="Text Box 37"/>
          <p:cNvSpPr txBox="1">
            <a:spLocks noChangeArrowheads="1"/>
          </p:cNvSpPr>
          <p:nvPr/>
        </p:nvSpPr>
        <p:spPr bwMode="auto">
          <a:xfrm>
            <a:off x="838200" y="5257800"/>
            <a:ext cx="838200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>
                <a:solidFill>
                  <a:schemeClr val="accent2"/>
                </a:solidFill>
              </a:rPr>
              <a:t>Profile </a:t>
            </a:r>
            <a:r>
              <a:rPr lang="en-US" sz="800" dirty="0" smtClean="0">
                <a:solidFill>
                  <a:schemeClr val="accent2"/>
                </a:solidFill>
              </a:rPr>
              <a:t>Pictures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Last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Thursday</a:t>
            </a:r>
          </a:p>
        </p:txBody>
      </p:sp>
      <p:sp>
        <p:nvSpPr>
          <p:cNvPr id="3108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  </a:t>
            </a:r>
            <a:r>
              <a:rPr lang="en-US" sz="700" dirty="0" smtClean="0"/>
              <a:t>2 Albums</a:t>
            </a:r>
            <a:endParaRPr lang="en-US" sz="700" dirty="0"/>
          </a:p>
        </p:txBody>
      </p:sp>
      <p:sp>
        <p:nvSpPr>
          <p:cNvPr id="31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Contact Information</a:t>
            </a:r>
          </a:p>
        </p:txBody>
      </p:sp>
      <p:sp>
        <p:nvSpPr>
          <p:cNvPr id="31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Address:	         </a:t>
            </a:r>
            <a:r>
              <a:rPr lang="en-US" sz="800" dirty="0"/>
              <a:t>1601 </a:t>
            </a:r>
            <a:r>
              <a:rPr lang="en-US" sz="800" dirty="0" err="1"/>
              <a:t>Crimi</a:t>
            </a:r>
            <a:r>
              <a:rPr lang="en-US" sz="800" dirty="0"/>
              <a:t> Avenue NYC, PA 20500</a:t>
            </a:r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Phone Number:	</a:t>
            </a:r>
            <a:r>
              <a:rPr lang="en-US" sz="800" dirty="0"/>
              <a:t>         (917) 575-7258</a:t>
            </a:r>
          </a:p>
        </p:txBody>
      </p:sp>
      <p:pic>
        <p:nvPicPr>
          <p:cNvPr id="3112" name="Picture 45" descr="madam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5257800"/>
            <a:ext cx="552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3" name="Picture 46" descr="madam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609600"/>
            <a:ext cx="127158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41" descr="BQQCAKKOJGNCAN69EVNCA7U3QJYCAD7PSDLCA8MN8RUCAIK0QG8CA4LL1SZCAOY2HVYCA3BHY58CAXMCBF5CACC6M60CAP0YAVDCANR7I52CA29K949CAN115MCCAN7IIB0CALC8HCHCAMXKGBXCA3B303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" y="6096000"/>
            <a:ext cx="581026" cy="76200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838200" y="6096000"/>
            <a:ext cx="914400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Family Photo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/>
              <a:t>Updated Last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/>
              <a:t>Sunday</a:t>
            </a:r>
          </a:p>
          <a:p>
            <a:pPr>
              <a:lnSpc>
                <a:spcPct val="85000"/>
              </a:lnSpc>
              <a:spcBef>
                <a:spcPct val="50000"/>
              </a:spcBef>
            </a:pPr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52400" y="4419600"/>
            <a:ext cx="1371600" cy="284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Relationship Status:</a:t>
            </a:r>
            <a:r>
              <a:rPr lang="en-US" sz="800" dirty="0" smtClean="0"/>
              <a:t>  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Married </a:t>
            </a:r>
            <a:r>
              <a:rPr lang="en-US" sz="800" dirty="0" smtClean="0"/>
              <a:t>to </a:t>
            </a:r>
            <a:r>
              <a:rPr lang="en-US" sz="800" dirty="0" err="1" smtClean="0">
                <a:solidFill>
                  <a:schemeClr val="accent2"/>
                </a:solidFill>
              </a:rPr>
              <a:t>Elihu</a:t>
            </a:r>
            <a:r>
              <a:rPr lang="en-US" sz="800" dirty="0" smtClean="0">
                <a:solidFill>
                  <a:schemeClr val="accent2"/>
                </a:solidFill>
              </a:rPr>
              <a:t> </a:t>
            </a:r>
            <a:r>
              <a:rPr lang="en-US" sz="800" dirty="0" err="1" smtClean="0">
                <a:solidFill>
                  <a:schemeClr val="accent2"/>
                </a:solidFill>
              </a:rPr>
              <a:t>Lockton</a:t>
            </a:r>
            <a:endParaRPr lang="en-US" sz="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002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33400" y="4953000"/>
            <a:ext cx="11430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sz="1400" b="1" dirty="0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4104" name="Rectangle 9"/>
          <p:cNvSpPr>
            <a:spLocks noChangeArrowheads="1"/>
          </p:cNvSpPr>
          <p:nvPr/>
        </p:nvSpPr>
        <p:spPr bwMode="auto">
          <a:xfrm>
            <a:off x="2895600" y="0"/>
            <a:ext cx="9144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Messages</a:t>
            </a:r>
          </a:p>
        </p:txBody>
      </p:sp>
      <p:sp>
        <p:nvSpPr>
          <p:cNvPr id="4105" name="Rectangle 10"/>
          <p:cNvSpPr>
            <a:spLocks noChangeArrowheads="1"/>
          </p:cNvSpPr>
          <p:nvPr/>
        </p:nvSpPr>
        <p:spPr bwMode="auto">
          <a:xfrm>
            <a:off x="38100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4106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4107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Anne Lockton</a:t>
            </a:r>
          </a:p>
        </p:txBody>
      </p:sp>
      <p:sp>
        <p:nvSpPr>
          <p:cNvPr id="4108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4109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Wall</a:t>
            </a:r>
          </a:p>
        </p:txBody>
      </p:sp>
      <p:sp>
        <p:nvSpPr>
          <p:cNvPr id="4110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4111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4112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/>
              <a:t>Messages</a:t>
            </a:r>
          </a:p>
        </p:txBody>
      </p:sp>
      <p:sp>
        <p:nvSpPr>
          <p:cNvPr id="4113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4114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4115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Photo’s of Anne</a:t>
            </a:r>
            <a:r>
              <a:rPr lang="en-US" sz="1000" dirty="0"/>
              <a:t> </a:t>
            </a:r>
            <a:r>
              <a:rPr lang="en-US" sz="800" dirty="0"/>
              <a:t> </a:t>
            </a:r>
            <a:r>
              <a:rPr lang="en-US" sz="800" dirty="0" smtClean="0"/>
              <a:t>3 </a:t>
            </a:r>
            <a:r>
              <a:rPr lang="en-US" sz="800" dirty="0"/>
              <a:t>Photos</a:t>
            </a:r>
            <a:endParaRPr lang="en-US" sz="1000" dirty="0"/>
          </a:p>
        </p:txBody>
      </p:sp>
      <p:sp>
        <p:nvSpPr>
          <p:cNvPr id="4116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Anne’s Albums</a:t>
            </a:r>
            <a:r>
              <a:rPr lang="en-US" sz="1000" dirty="0"/>
              <a:t> </a:t>
            </a:r>
            <a:r>
              <a:rPr lang="en-US" sz="800" dirty="0"/>
              <a:t> </a:t>
            </a:r>
            <a:r>
              <a:rPr lang="en-US" sz="800" dirty="0" smtClean="0"/>
              <a:t>2 </a:t>
            </a:r>
            <a:r>
              <a:rPr lang="en-US" sz="800" dirty="0"/>
              <a:t>Photo Alums </a:t>
            </a:r>
            <a:endParaRPr lang="en-US" sz="1000" dirty="0"/>
          </a:p>
        </p:txBody>
      </p:sp>
      <p:sp>
        <p:nvSpPr>
          <p:cNvPr id="4117" name="Text Box 35"/>
          <p:cNvSpPr txBox="1">
            <a:spLocks noChangeArrowheads="1"/>
          </p:cNvSpPr>
          <p:nvPr/>
        </p:nvSpPr>
        <p:spPr bwMode="auto">
          <a:xfrm>
            <a:off x="609600" y="6324600"/>
            <a:ext cx="106680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1 photo</a:t>
            </a:r>
          </a:p>
        </p:txBody>
      </p:sp>
      <p:sp>
        <p:nvSpPr>
          <p:cNvPr id="4118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dirty="0"/>
              <a:t>Anne </a:t>
            </a:r>
            <a:r>
              <a:rPr lang="en-US" sz="1400" dirty="0" err="1"/>
              <a:t>Lockton</a:t>
            </a:r>
            <a:r>
              <a:rPr lang="en-US" sz="1000" dirty="0"/>
              <a:t> is </a:t>
            </a:r>
            <a:r>
              <a:rPr lang="en-US" sz="1000" dirty="0" smtClean="0"/>
              <a:t>planning to go to a tea party.</a:t>
            </a:r>
            <a:endParaRPr lang="en-US" sz="1400" dirty="0"/>
          </a:p>
        </p:txBody>
      </p:sp>
      <p:pic>
        <p:nvPicPr>
          <p:cNvPr id="4120" name="Picture 37" descr="madam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5105400"/>
            <a:ext cx="8572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1" name="Picture 38" descr="madam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57200"/>
            <a:ext cx="60960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8" descr="madam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1828800"/>
            <a:ext cx="94032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0001_-_1968_Family_Portrait_1968_-_Waite_Park,_Minnesot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09800" y="1828801"/>
            <a:ext cx="2062328" cy="1295400"/>
          </a:xfrm>
          <a:prstGeom prst="rect">
            <a:avLst/>
          </a:prstGeom>
        </p:spPr>
      </p:pic>
      <p:pic>
        <p:nvPicPr>
          <p:cNvPr id="28" name="Picture 27" descr="BQQCAKKOJGNCAN69EVNCA7U3QJYCAD7PSDLCA8MN8RUCAIK0QG8CA4LL1SZCAOY2HVYCA3BHY58CAXMCBF5CACC6M60CAP0YAVDCANR7I52CA29K949CAN115MCCAN7IIB0CALC8HCHCAMXKGBXCA3B303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81200" y="5181600"/>
            <a:ext cx="871538" cy="11430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981200" y="6324600"/>
            <a:ext cx="9906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Family Photos</a:t>
            </a:r>
          </a:p>
          <a:p>
            <a:r>
              <a:rPr lang="en-US" sz="800" dirty="0" smtClean="0"/>
              <a:t>10 photos</a:t>
            </a:r>
          </a:p>
          <a:p>
            <a:endParaRPr lang="en-US" dirty="0"/>
          </a:p>
        </p:txBody>
      </p:sp>
      <p:pic>
        <p:nvPicPr>
          <p:cNvPr id="29" name="Picture 28" descr="LeNainPaysan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24400" y="1828800"/>
            <a:ext cx="1692852" cy="1295400"/>
          </a:xfrm>
          <a:prstGeom prst="rect">
            <a:avLst/>
          </a:prstGeom>
        </p:spPr>
      </p:pic>
      <p:pic>
        <p:nvPicPr>
          <p:cNvPr id="31" name="Picture 30" descr="pickle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48000" y="5181600"/>
            <a:ext cx="924560" cy="11430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124200" y="63246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   Tea Party</a:t>
            </a:r>
          </a:p>
          <a:p>
            <a:r>
              <a:rPr lang="en-US" sz="800" dirty="0" smtClean="0"/>
              <a:t>  15 photos</a:t>
            </a:r>
            <a:r>
              <a:rPr lang="en-US" sz="800" b="1" dirty="0" smtClean="0"/>
              <a:t> </a:t>
            </a:r>
          </a:p>
          <a:p>
            <a:endParaRPr lang="en-US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4" name="Picture 33" descr="picklea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62000" y="3200400"/>
            <a:ext cx="1447800" cy="1295400"/>
          </a:xfrm>
          <a:prstGeom prst="rect">
            <a:avLst/>
          </a:prstGeom>
        </p:spPr>
      </p:pic>
      <p:pic>
        <p:nvPicPr>
          <p:cNvPr id="36" name="Picture 35" descr="picklea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114800" y="5181600"/>
            <a:ext cx="914400" cy="1163783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4038600" y="63246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smtClean="0"/>
              <a:t>Slaves Owners </a:t>
            </a:r>
            <a:endParaRPr lang="en-US" sz="800" b="1" dirty="0" smtClean="0"/>
          </a:p>
          <a:p>
            <a:r>
              <a:rPr lang="en-US" sz="800" dirty="0" smtClean="0"/>
              <a:t>6 photos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340</Words>
  <Application>Microsoft Office PowerPoint</Application>
  <PresentationFormat>On-screen Show (4:3)</PresentationFormat>
  <Paragraphs>120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Student</cp:lastModifiedBy>
  <cp:revision>35</cp:revision>
  <dcterms:created xsi:type="dcterms:W3CDTF">2009-03-30T18:09:43Z</dcterms:created>
  <dcterms:modified xsi:type="dcterms:W3CDTF">2011-05-02T04:34:33Z</dcterms:modified>
</cp:coreProperties>
</file>